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1" r:id="rId3"/>
  </p:sld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50" d="100"/>
          <a:sy n="50" d="100"/>
        </p:scale>
        <p:origin x="12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C48D-DC5B-2995-6B38-F8D28B9FB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33AD5-6FD3-1311-421A-EEE35235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4406-DEA6-A4BF-177B-1C05186F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2450-650C-9D24-7A24-091086E7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1C745-94E3-5631-F7EB-0299DD69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711-087B-713D-84F9-25634822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5DEFE-9044-9260-6641-2FE3E2A3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C3F2-A14A-AACE-4302-BED3AA23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2637-12CD-E199-111A-2D8FCE42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B4A3A-2B50-F0E1-9E29-7AC70BAB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775EF-E5B6-259B-7356-E83D955E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07582-0014-9679-85EE-5506C130A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3A09-99FE-8570-DE4C-59FF2D42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138A-93C0-AA85-7658-B213CAD0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A55C-F209-F1C6-E16A-8B7278E6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87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F600-98C7-F33F-2A55-C8BF8C69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7A605-D186-7C2F-AAE3-C9F7846A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5AC6D-1D33-6D97-D465-752B8CEB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84622-885E-F167-11E4-67206965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C48D-DC5B-2995-6B38-F8D28B9FB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33AD5-6FD3-1311-421A-EEE35235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4406-DEA6-A4BF-177B-1C05186F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2450-650C-9D24-7A24-091086E7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1C745-94E3-5631-F7EB-0299DD69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17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5F5C-AC61-2662-7249-6983B8E1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D729-9488-A4D6-6568-584F9861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0044A-F1FB-2220-8420-8F9DBC2C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8046-4FE5-8E43-74AA-3108ACDD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1E25-9CB9-260C-B92F-E10A1D5F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8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07E-144E-75BB-C886-B22D62A1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31231-3EA2-363C-DF90-F6BA0797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B653-B70D-9370-3628-94AA4922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F9914-8DDB-4541-116F-2837FA5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C598-0B3A-1F17-CD01-DEEFD05A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2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F494-8CD6-8AA3-9BB2-56A4622D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7120-8E90-56BB-47BB-EEC07052B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BC2C-6A71-7A23-1995-25264DBF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1AF0A-2BE8-ADB3-A94F-C5B961F6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4738-D00A-A08A-6035-5A7B881B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541B-F09C-7254-4746-BE9CD603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99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FC3A-318A-44AD-A883-A0521DB9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C9F58-5F24-7AEC-D365-D4B180D40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6A60-9F0D-D675-1AC2-0A2D5FA42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A6B66-1871-F48B-9A93-3078F5E77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92D3-F2D8-C33F-5080-D4C3BA56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485B2-BD7D-75BC-C838-40545718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448A0-9089-2522-05C7-BC841C7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B212C-56F4-C60B-B73A-4BB3D1CD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EBD-B617-6CA7-BB74-BA5FFF3E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EA65E-CEAE-D63A-F944-C7E7DDE0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05688-E413-5C32-EB73-BE88E8EE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4D51C-CEC0-535C-2518-5B0592C7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91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803A4-589C-DCEB-7580-9767789B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E2320-4DF6-E2A5-8E16-83A49780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80A31-2511-0D53-3729-1F9BB334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5F5C-AC61-2662-7249-6983B8E1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6" y="101116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D729-9488-A4D6-6568-584F9861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4113"/>
            <a:ext cx="10515600" cy="35828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0044A-F1FB-2220-8420-8F9DBC2C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8046-4FE5-8E43-74AA-3108ACDD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1E25-9CB9-260C-B92F-E10A1D5F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2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5768-E5A1-123E-556A-23BB67D4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DBC8-8D2D-9AE0-99A4-71D98ACA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DB16A-8D15-F4D4-CF11-DAAC3ABAE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4600E-A207-1195-66EC-ACFCDBD5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F6023-A397-DA77-DC83-7C4E79E3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216CB-6FF3-1805-55E7-0AAF526B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9DF1-3778-D201-B195-981ED6E3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26634-909E-7A19-A9AC-3BB8262AF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8313-D6CA-5642-23AC-898E69C5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A8E72-CB41-8E8B-FA98-A1610F5C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70F8B-7329-9DE1-4BFE-E50B8048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CE0F1-F5A3-D550-A88F-B1E446AD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32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711-087B-713D-84F9-25634822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5DEFE-9044-9260-6641-2FE3E2A3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C3F2-A14A-AACE-4302-BED3AA23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2637-12CD-E199-111A-2D8FCE42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B4A3A-2B50-F0E1-9E29-7AC70BAB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775EF-E5B6-259B-7356-E83D955E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07582-0014-9679-85EE-5506C130A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3A09-99FE-8570-DE4C-59FF2D42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C138A-93C0-AA85-7658-B213CAD0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A55C-F209-F1C6-E16A-8B7278E6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45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F600-98C7-F33F-2A55-C8BF8C69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7A605-D186-7C2F-AAE3-C9F7846A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5AC6D-1D33-6D97-D465-752B8CEB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84622-885E-F167-11E4-67206965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48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4D50-3687-231C-FACE-AD6628E7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A7C15-936A-B318-F7F0-9B636643C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B3F4-A16B-D6F5-C2BF-29C4FA01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9BE2-B360-CDAC-C01A-CF02DC52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8D5F-73BE-0ECA-2AEB-3610F910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05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208F-A684-BD90-EA9C-1B8AA46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ED0A-1E9B-B218-F5E7-D856ECE7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B3B1-444E-DE22-63B7-146A40C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301A-E14A-1D19-8D80-0FCE33B8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F4F14-BE09-9C7D-6D6B-2ABD1D3D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44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4412-F123-A707-95D0-09F72AE1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3D7BF-7375-32BB-49C3-4C1EEA67A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4ED6B-B30F-6734-F827-821D2D9E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E05EA-CB4E-C6B6-4BF3-8547F3F4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E3E6F-37BB-BB9F-3734-E0EF0C72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40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65-A965-0ABB-61C1-1726770D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126-1EE3-FC6E-AD46-0B652447F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0E61F-26CE-1B99-6E83-453A7F9C6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A3403-D236-E792-CBBB-A4C52A0C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743C7-D54F-B31B-5F0B-50B2944A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77C32-B2E6-8E4A-C007-6838E0D53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36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A1D3-6BC8-72FE-D566-60A48605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1A76F-0FC0-893A-29B9-6FE47B5E1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0DF07-4E6F-8ECC-A4EF-81DD6F6E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5262E-E704-1F27-6495-6D20FCDE0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8D1A1-60E7-81C6-990B-D73F4D227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2B9DC-0C81-CC5E-6086-B7F4A318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3FC44-06A3-C7B0-4C12-EA976727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78E76-7DCC-BCDE-7A32-87C80941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7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207E-144E-75BB-C886-B22D62A1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31231-3EA2-363C-DF90-F6BA0797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B653-B70D-9370-3628-94AA4922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F9914-8DDB-4541-116F-2837FA5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FC598-0B3A-1F17-CD01-DEEFD05A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2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644F-B5D2-8D5D-3E17-CF9EEE7D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27530-5152-2CB0-F0F7-2CCF2B64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C338A-A5B0-9599-DEBC-820E26F8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32C2D-F7E8-BF15-1AB0-60856C28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06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78D8C-C661-2151-251C-E817970A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2539D-A300-1408-9D5B-BE5D1ECD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6826B-5120-F70E-C0A9-E3EADB85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91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C783-7BCC-4473-E0FC-65AF6BF6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2F67-8A18-E563-0384-309D3499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89D08-AE97-B44E-6467-0BF723A34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43FDE-0C11-4891-8F00-F98F9DA0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162F7-CDC1-7F60-1A78-8EBDE8A9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D2EEA-95FB-E76E-63DA-A7D557BA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26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011-6C65-6586-1947-FF6775DA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899C9-61AF-7055-AB14-D2E104DF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83EED-C147-113E-C83D-FA771394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38D74-F815-80F1-B2FA-DEF01E57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1EE7-7178-85CE-89F8-CB7170CE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EC61E-CDA3-0001-8B54-25FF8A91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22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BBC1-B33D-C673-9DDA-7991081E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6F40D-56C0-8A5E-4E82-9C9B59BB5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CCFF1-59A9-A3E7-FC32-9F94B0BD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4D2F-C5EB-55ED-4B07-42E7E932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904C-8B78-967A-C838-1E1C7B9B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41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8C38F-5958-7069-54B1-EF73FBF28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7BDE2-5A61-B105-A25B-64B1D7304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4050-15E7-9C72-F611-E4552A53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EF44F-044D-BA56-3E47-DDD5F77B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4A229-E45F-2E70-68B7-9DF1AE54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6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F494-8CD6-8AA3-9BB2-56A4622D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7120-8E90-56BB-47BB-EEC07052B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BC2C-6A71-7A23-1995-25264DBFB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1AF0A-2BE8-ADB3-A94F-C5B961F6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4738-D00A-A08A-6035-5A7B881B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541B-F09C-7254-4746-BE9CD603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0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FC3A-318A-44AD-A883-A0521DB9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C9F58-5F24-7AEC-D365-D4B180D40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6A60-9F0D-D675-1AC2-0A2D5FA42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A6B66-1871-F48B-9A93-3078F5E77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92D3-F2D8-C33F-5080-D4C3BA56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485B2-BD7D-75BC-C838-40545718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448A0-9089-2522-05C7-BC841C75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B212C-56F4-C60B-B73A-4BB3D1CD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7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EBD-B617-6CA7-BB74-BA5FFF3E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EA65E-CEAE-D63A-F944-C7E7DDE0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05688-E413-5C32-EB73-BE88E8EE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4D51C-CEC0-535C-2518-5B0592C7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803A4-589C-DCEB-7580-9767789B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E2320-4DF6-E2A5-8E16-83A49780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80A31-2511-0D53-3729-1F9BB334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0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5768-E5A1-123E-556A-23BB67D4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DBC8-8D2D-9AE0-99A4-71D98ACA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DB16A-8D15-F4D4-CF11-DAAC3ABAE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4600E-A207-1195-66EC-ACFCDBD5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F6023-A397-DA77-DC83-7C4E79E3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216CB-6FF3-1805-55E7-0AAF526B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9DF1-3778-D201-B195-981ED6E34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26634-909E-7A19-A9AC-3BB8262AF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8313-D6CA-5642-23AC-898E69C5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A8E72-CB41-8E8B-FA98-A1610F5C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70F8B-7329-9DE1-4BFE-E50B8048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CE0F1-F5A3-D550-A88F-B1E446AD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8B2A94-46E6-FECA-8125-A5320AC635C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BAFD3-B856-8E14-C508-FE5CEDC2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4BC9-7830-52CC-18B9-CEEA4CD4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AEED-DF67-D797-E33D-78D4013F1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61FE-4BA1-E4B7-9472-A3AE74F1F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FBAA-337A-9BEE-1AF7-F555AD97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7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BAFD3-B856-8E14-C508-FE5CEDC2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4BC9-7830-52CC-18B9-CEEA4CD4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AEED-DF67-D797-E33D-78D4013F1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73A9A-44A7-C545-ABD0-F9874AB262D5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61FE-4BA1-E4B7-9472-A3AE74F1F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FBAA-337A-9BEE-1AF7-F555AD97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3A15A-3A74-CD4D-8540-CB27F49C7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C609E-43F6-FB9F-D5A2-CC1F14AB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A5C04-F267-420C-60B0-82A227BC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3B40F-7B59-34FC-EBAD-4CE3A45C4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988EDB-6BAC-2742-8A63-A3E1FDB560CE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8792-86B8-BD42-EAB5-27A6B717A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2C047-84C6-AC48-8626-34CBA8854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957FD8-4294-8147-A634-70EC27440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cce.nas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A19980-9999-A695-D6D9-3DDB7616A17B}"/>
              </a:ext>
            </a:extLst>
          </p:cNvPr>
          <p:cNvSpPr txBox="1">
            <a:spLocks/>
          </p:cNvSpPr>
          <p:nvPr/>
        </p:nvSpPr>
        <p:spPr>
          <a:xfrm>
            <a:off x="715765" y="1007375"/>
            <a:ext cx="10515600" cy="1037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Working Group Breakout Session Instructions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BC7E4C-8209-3CBF-4921-ACCABA8D836B}"/>
              </a:ext>
            </a:extLst>
          </p:cNvPr>
          <p:cNvSpPr txBox="1">
            <a:spLocks/>
          </p:cNvSpPr>
          <p:nvPr/>
        </p:nvSpPr>
        <p:spPr>
          <a:xfrm>
            <a:off x="838199" y="1919666"/>
            <a:ext cx="10515601" cy="391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FACC4-BD6B-CF8D-332C-225B6E2A8847}"/>
              </a:ext>
            </a:extLst>
          </p:cNvPr>
          <p:cNvSpPr txBox="1"/>
          <p:nvPr/>
        </p:nvSpPr>
        <p:spPr>
          <a:xfrm>
            <a:off x="587291" y="4226691"/>
            <a:ext cx="110174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a co-chair if one does not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upcoming project goals, activities, and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a note-taker to report out of the breakout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Send summary slides to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support@cce.nasa.gov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by 8:30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 Thursday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96819-AF5D-2B41-E252-A48A5D52D0A7}"/>
              </a:ext>
            </a:extLst>
          </p:cNvPr>
          <p:cNvSpPr txBox="1"/>
          <p:nvPr/>
        </p:nvSpPr>
        <p:spPr>
          <a:xfrm>
            <a:off x="587291" y="2103683"/>
            <a:ext cx="10644074" cy="1938992"/>
          </a:xfrm>
          <a:prstGeom prst="rect">
            <a:avLst/>
          </a:prstGeom>
          <a:solidFill>
            <a:srgbClr val="0B3D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Biomass (Andy Hudak &amp; Neha Hunka) –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Luna (right plenary)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Flux (Junjie Liu &amp; Andrew Schuh) –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Volcano/Mountain View (left plenary)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Methane (Daniel Jacob) –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Marble (downstairs)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Uncertainties (Robert Kennedy) –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Clouds (downstairs)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Carbon (Blake Clark) –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Rock (downstairs) </a:t>
            </a:r>
          </a:p>
        </p:txBody>
      </p:sp>
    </p:spTree>
    <p:extLst>
      <p:ext uri="{BB962C8B-B14F-4D97-AF65-F5344CB8AC3E}">
        <p14:creationId xmlns:p14="http://schemas.microsoft.com/office/powerpoint/2010/main" val="169733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DF1F7588-6599-C84C-8246-9E3933CBF34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8DCAA6B7-6AB2-D440-99D3-7AD79185749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_2024_slide_template V2" id="{A9344B7D-ADA6-0541-8812-9C6AF16CF07C}" vid="{E5937E26-2203-D742-8CD5-E49C737EBE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111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1_Office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Sharpe, Natalie L. (GSFC-618.0)[SCIENCE SYSTEMS AND APPLICATIONS INC]</cp:lastModifiedBy>
  <cp:revision>7</cp:revision>
  <dcterms:created xsi:type="dcterms:W3CDTF">2024-09-11T20:55:21Z</dcterms:created>
  <dcterms:modified xsi:type="dcterms:W3CDTF">2024-09-18T18:43:38Z</dcterms:modified>
</cp:coreProperties>
</file>