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3" r:id="rId2"/>
    <p:sldMasterId id="2147483661" r:id="rId3"/>
  </p:sldMasterIdLst>
  <p:sldIdLst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3D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>
        <p:scale>
          <a:sx n="50" d="100"/>
          <a:sy n="50" d="100"/>
        </p:scale>
        <p:origin x="126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DC48D-DC5B-2995-6B38-F8D28B9FB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33AD5-6FD3-1311-421A-EEE35235B5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E4406-DEA6-A4BF-177B-1C05186FB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42450-650C-9D24-7A24-091086E7E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1C745-94E3-5631-F7EB-0299DD692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34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E5711-087B-713D-84F9-25634822C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25DEFE-9044-9260-6641-2FE3E2A3BD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7C3F2-A14A-AACE-4302-BED3AA23A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42637-12CD-E199-111A-2D8FCE425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8B4A3A-2B50-F0E1-9E29-7AC70BAB1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09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C775EF-E5B6-259B-7356-E83D955E30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07582-0014-9679-85EE-5506C130A9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B3A09-99FE-8570-DE4C-59FF2D42E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C138A-93C0-AA85-7658-B213CAD08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0A55C-F209-F1C6-E16A-8B7278E6C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187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5F600-98C7-F33F-2A55-C8BF8C699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87A605-D186-7C2F-AAE3-C9F7846AD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E5AC6D-1D33-6D97-D465-752B8CEB6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C84622-885E-F167-11E4-672069658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410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DC48D-DC5B-2995-6B38-F8D28B9FB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33AD5-6FD3-1311-421A-EEE35235B5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E4406-DEA6-A4BF-177B-1C05186FB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42450-650C-9D24-7A24-091086E7E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1C745-94E3-5631-F7EB-0299DD692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217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05F5C-AC61-2662-7249-6983B8E1F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2D729-9488-A4D6-6568-584F9861B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80044A-F1FB-2220-8420-8F9DBC2CD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58046-4FE5-8E43-74AA-3108ACDDD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41E25-9CB9-260C-B92F-E10A1D5F4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186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F207E-144E-75BB-C886-B22D62A14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331231-3EA2-363C-DF90-F6BA07975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7B653-B70D-9370-3628-94AA4922B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F9914-8DDB-4541-116F-2837FA5B4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EFC598-0B3A-1F17-CD01-DEEFD05A3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127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5F494-8CD6-8AA3-9BB2-56A4622D7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77120-8E90-56BB-47BB-EEC07052BC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B9BC2C-6A71-7A23-1995-25264DBFB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91AF0A-2BE8-ADB3-A94F-C5B961F62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CD4738-D00A-A08A-6035-5A7B881B6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63541B-F09C-7254-4746-BE9CD603E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3999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6FC3A-318A-44AD-A883-A0521DB9A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1C9F58-5F24-7AEC-D365-D4B180D40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956A60-9F0D-D675-1AC2-0A2D5FA424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DA6B66-1871-F48B-9A93-3078F5E773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1392D3-F2D8-C33F-5080-D4C3BA56C2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8485B2-BD7D-75BC-C838-405457188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7448A0-9089-2522-05C7-BC841C751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1B212C-56F4-C60B-B73A-4BB3D1CD3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80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1FEBD-B617-6CA7-BB74-BA5FFF3E5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2EA65E-CEAE-D63A-F944-C7E7DDE00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005688-E413-5C32-EB73-BE88E8EE0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F4D51C-CEC0-535C-2518-5B0592C75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3916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3803A4-589C-DCEB-7580-9767789B1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AE2320-4DF6-E2A5-8E16-83A497802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380A31-2511-0D53-3729-1F9BB3348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470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05F5C-AC61-2662-7249-6983B8E1F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626" y="101116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2D729-9488-A4D6-6568-584F9861B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94113"/>
            <a:ext cx="10515600" cy="35828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80044A-F1FB-2220-8420-8F9DBC2CD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58046-4FE5-8E43-74AA-3108ACDDD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41E25-9CB9-260C-B92F-E10A1D5F4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4274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95768-E5A1-123E-556A-23BB67D44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3DBC8-8D2D-9AE0-99A4-71D98ACA2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DDB16A-8D15-F4D4-CF11-DAAC3ABAEE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84600E-A207-1195-66EC-ACFCDBD52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AF6023-A397-DA77-DC83-7C4E79E3F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D216CB-6FF3-1805-55E7-0AAF526B6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48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F9DF1-3778-D201-B195-981ED6E34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926634-909E-7A19-A9AC-3BB8262AFE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EC8313-D6CA-5642-23AC-898E69C544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4A8E72-CB41-8E8B-FA98-A1610F5C8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070F8B-7329-9DE1-4BFE-E50B80484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ACE0F1-F5A3-D550-A88F-B1E446ADD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6320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E5711-087B-713D-84F9-25634822C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25DEFE-9044-9260-6641-2FE3E2A3BD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7C3F2-A14A-AACE-4302-BED3AA23A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42637-12CD-E199-111A-2D8FCE425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8B4A3A-2B50-F0E1-9E29-7AC70BAB1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182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C775EF-E5B6-259B-7356-E83D955E30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07582-0014-9679-85EE-5506C130A9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B3A09-99FE-8570-DE4C-59FF2D42E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C138A-93C0-AA85-7658-B213CAD08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0A55C-F209-F1C6-E16A-8B7278E6C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6456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5F600-98C7-F33F-2A55-C8BF8C699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87A605-D186-7C2F-AAE3-C9F7846AD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E5AC6D-1D33-6D97-D465-752B8CEB6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C84622-885E-F167-11E4-672069658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6487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04D50-3687-231C-FACE-AD6628E78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8A7C15-936A-B318-F7F0-9B636643C7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AB3F4-A16B-D6F5-C2BF-29C4FA01B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8EDB-6BAC-2742-8A63-A3E1FDB560CE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29BE2-B360-CDAC-C01A-CF02DC523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28D5F-73BE-0ECA-2AEB-3610F9107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FD8-4294-8147-A634-70EC27440F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0052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8208F-A684-BD90-EA9C-1B8AA4658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3ED0A-1E9B-B218-F5E7-D856ECE7A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DB3B1-444E-DE22-63B7-146A40CCE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8EDB-6BAC-2742-8A63-A3E1FDB560CE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2E301A-E14A-1D19-8D80-0FCE33B88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8F4F14-BE09-9C7D-6D6B-2ABD1D3DA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FD8-4294-8147-A634-70EC27440F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1441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44412-F123-A707-95D0-09F72AE14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93D7BF-7375-32BB-49C3-4C1EEA67A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C4ED6B-B30F-6734-F827-821D2D9EC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8EDB-6BAC-2742-8A63-A3E1FDB560CE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7E05EA-CB4E-C6B6-4BF3-8547F3F4F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E3E6F-37BB-BB9F-3734-E0EF0C726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FD8-4294-8147-A634-70EC27440F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7405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C7465-A965-0ABB-61C1-1726770DA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54126-1EE3-FC6E-AD46-0B652447FB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80E61F-26CE-1B99-6E83-453A7F9C67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CA3403-D236-E792-CBBB-A4C52A0C6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8EDB-6BAC-2742-8A63-A3E1FDB560CE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743C7-D54F-B31B-5F0B-50B2944AF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B77C32-B2E6-8E4A-C007-6838E0D53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FD8-4294-8147-A634-70EC27440F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3369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4A1D3-6BC8-72FE-D566-60A48605A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E1A76F-0FC0-893A-29B9-6FE47B5E1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90DF07-4E6F-8ECC-A4EF-81DD6F6EF8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E5262E-E704-1F27-6495-6D20FCDE0B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58D1A1-60E7-81C6-990B-D73F4D2270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D2B9DC-0C81-CC5E-6086-B7F4A318D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8EDB-6BAC-2742-8A63-A3E1FDB560CE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13FC44-06A3-C7B0-4C12-EA976727F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078E76-7DCC-BCDE-7A32-87C809411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FD8-4294-8147-A634-70EC27440F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078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F207E-144E-75BB-C886-B22D62A14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331231-3EA2-363C-DF90-F6BA07975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7B653-B70D-9370-3628-94AA4922B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F9914-8DDB-4541-116F-2837FA5B4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EFC598-0B3A-1F17-CD01-DEEFD05A3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6622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5644F-B5D2-8D5D-3E17-CF9EEE7D8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A27530-5152-2CB0-F0F7-2CCF2B649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8EDB-6BAC-2742-8A63-A3E1FDB560CE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CC338A-A5B0-9599-DEBC-820E26F8A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232C2D-F7E8-BF15-1AB0-60856C285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FD8-4294-8147-A634-70EC27440F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6064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F78D8C-C661-2151-251C-E817970AF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8EDB-6BAC-2742-8A63-A3E1FDB560CE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A2539D-A300-1408-9D5B-BE5D1ECDB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96826B-5120-F70E-C0A9-E3EADB854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FD8-4294-8147-A634-70EC27440F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9912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0C783-7BCC-4473-E0FC-65AF6BF6F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2F67-8A18-E563-0384-309D3499E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789D08-AE97-B44E-6467-0BF723A34F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543FDE-0C11-4891-8F00-F98F9DA09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8EDB-6BAC-2742-8A63-A3E1FDB560CE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F162F7-CDC1-7F60-1A78-8EBDE8A92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DD2EEA-95FB-E76E-63DA-A7D557BAF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FD8-4294-8147-A634-70EC27440F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2269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F7011-6C65-6586-1947-FF6775DA8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6899C9-61AF-7055-AB14-D2E104DFCB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B83EED-C147-113E-C83D-FA77139417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538D74-F815-80F1-B2FA-DEF01E578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8EDB-6BAC-2742-8A63-A3E1FDB560CE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191EE7-7178-85CE-89F8-CB7170CEF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3EC61E-CDA3-0001-8B54-25FF8A914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FD8-4294-8147-A634-70EC27440F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42235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0BBC1-B33D-C673-9DDA-7991081E5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06F40D-56C0-8A5E-4E82-9C9B59BB5B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CCFF1-59A9-A3E7-FC32-9F94B0BD6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8EDB-6BAC-2742-8A63-A3E1FDB560CE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44D2F-C5EB-55ED-4B07-42E7E9325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3904C-8B78-967A-C838-1E1C7B9BB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FD8-4294-8147-A634-70EC27440F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5414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8C38F-5958-7069-54B1-EF73FBF284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17BDE2-5A61-B105-A25B-64B1D7304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74050-15E7-9C72-F611-E4552A53A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8EDB-6BAC-2742-8A63-A3E1FDB560CE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EF44F-044D-BA56-3E47-DDD5F77B6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24A229-E45F-2E70-68B7-9DF1AE54D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FD8-4294-8147-A634-70EC27440F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162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5F494-8CD6-8AA3-9BB2-56A4622D7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77120-8E90-56BB-47BB-EEC07052BC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B9BC2C-6A71-7A23-1995-25264DBFB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91AF0A-2BE8-ADB3-A94F-C5B961F62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CD4738-D00A-A08A-6035-5A7B881B6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63541B-F09C-7254-4746-BE9CD603E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303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6FC3A-318A-44AD-A883-A0521DB9A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1C9F58-5F24-7AEC-D365-D4B180D40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956A60-9F0D-D675-1AC2-0A2D5FA424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DA6B66-1871-F48B-9A93-3078F5E773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1392D3-F2D8-C33F-5080-D4C3BA56C2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8485B2-BD7D-75BC-C838-405457188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7448A0-9089-2522-05C7-BC841C751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1B212C-56F4-C60B-B73A-4BB3D1CD3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875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1FEBD-B617-6CA7-BB74-BA5FFF3E5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2EA65E-CEAE-D63A-F944-C7E7DDE00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005688-E413-5C32-EB73-BE88E8EE0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F4D51C-CEC0-535C-2518-5B0592C75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970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3803A4-589C-DCEB-7580-9767789B1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AE2320-4DF6-E2A5-8E16-83A497802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380A31-2511-0D53-3729-1F9BB3348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802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95768-E5A1-123E-556A-23BB67D44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3DBC8-8D2D-9AE0-99A4-71D98ACA2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DDB16A-8D15-F4D4-CF11-DAAC3ABAEE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84600E-A207-1195-66EC-ACFCDBD52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AF6023-A397-DA77-DC83-7C4E79E3F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D216CB-6FF3-1805-55E7-0AAF526B6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065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F9DF1-3778-D201-B195-981ED6E34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926634-909E-7A19-A9AC-3BB8262AFE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EC8313-D6CA-5642-23AC-898E69C544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4A8E72-CB41-8E8B-FA98-A1610F5C8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070F8B-7329-9DE1-4BFE-E50B80484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ACE0F1-F5A3-D550-A88F-B1E446ADD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16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78B2A94-46E6-FECA-8125-A5320AC635CE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BAFD3-B856-8E14-C508-FE5CEDC23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804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454BC9-7830-52CC-18B9-CEEA4CD45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37013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9AEED-DF67-D797-E33D-78D4013F17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D73A9A-44A7-C545-ABD0-F9874AB262D5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1A61FE-4BA1-E4B7-9472-A3AE74F1FD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74FBAA-337A-9BEE-1AF7-F555AD97FF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874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BAFD3-B856-8E14-C508-FE5CEDC23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454BC9-7830-52CC-18B9-CEEA4CD45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9AEED-DF67-D797-E33D-78D4013F17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D73A9A-44A7-C545-ABD0-F9874AB262D5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1A61FE-4BA1-E4B7-9472-A3AE74F1FD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74FBAA-337A-9BEE-1AF7-F555AD97FF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606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DC609E-43F6-FB9F-D5A2-CC1F14ABF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CA5C04-F267-420C-60B0-82A227BC7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3B40F-7B59-34FC-EBAD-4CE3A45C48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988EDB-6BAC-2742-8A63-A3E1FDB560CE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68792-86B8-BD42-EAB5-27A6B717A3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2C047-84C6-AC48-8626-34CBA88541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957FD8-4294-8147-A634-70EC27440F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825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upport@cce.nasa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1A19980-9999-A695-D6D9-3DDB7616A17B}"/>
              </a:ext>
            </a:extLst>
          </p:cNvPr>
          <p:cNvSpPr txBox="1">
            <a:spLocks/>
          </p:cNvSpPr>
          <p:nvPr/>
        </p:nvSpPr>
        <p:spPr>
          <a:xfrm>
            <a:off x="715765" y="1007375"/>
            <a:ext cx="10515600" cy="10374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Working Group Breakout Session Instructions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2BC7E4C-8209-3CBF-4921-ACCABA8D836B}"/>
              </a:ext>
            </a:extLst>
          </p:cNvPr>
          <p:cNvSpPr txBox="1">
            <a:spLocks/>
          </p:cNvSpPr>
          <p:nvPr/>
        </p:nvSpPr>
        <p:spPr>
          <a:xfrm>
            <a:off x="838199" y="1919666"/>
            <a:ext cx="10515601" cy="39147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4FACC4-BD6B-CF8D-332C-225B6E2A8847}"/>
              </a:ext>
            </a:extLst>
          </p:cNvPr>
          <p:cNvSpPr txBox="1"/>
          <p:nvPr/>
        </p:nvSpPr>
        <p:spPr>
          <a:xfrm>
            <a:off x="587291" y="4226691"/>
            <a:ext cx="1101741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Identify a co-chair if one does not exist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Discuss upcoming project goals, activities, and strategies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Identify a note-taker to report out of the breakout group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Send summary slides to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support@cce.nasa.gov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by 8:30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am Thursday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796819-AF5D-2B41-E252-A48A5D52D0A7}"/>
              </a:ext>
            </a:extLst>
          </p:cNvPr>
          <p:cNvSpPr txBox="1"/>
          <p:nvPr/>
        </p:nvSpPr>
        <p:spPr>
          <a:xfrm>
            <a:off x="587291" y="2103683"/>
            <a:ext cx="10644074" cy="1938992"/>
          </a:xfrm>
          <a:prstGeom prst="rect">
            <a:avLst/>
          </a:prstGeom>
          <a:solidFill>
            <a:srgbClr val="0B3D9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Biomass (Andy Hudak &amp; Neha Hunka) – 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Luna (right plenary)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Flux (Junjie Liu &amp; Andrew Schuh) – 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Volcano/Mountain View (left plenary)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Methane (Daniel Jacob) – 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Blue Marble (downstairs)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Uncertainties (Robert Kennedy) – 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Clouds (downstairs)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Wet Carbon (Blake Clark) – 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Third Rock (downstairs) </a:t>
            </a:r>
          </a:p>
        </p:txBody>
      </p:sp>
    </p:spTree>
    <p:extLst>
      <p:ext uri="{BB962C8B-B14F-4D97-AF65-F5344CB8AC3E}">
        <p14:creationId xmlns:p14="http://schemas.microsoft.com/office/powerpoint/2010/main" val="1697333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_2024_slide_template V2" id="{A9344B7D-ADA6-0541-8812-9C6AF16CF07C}" vid="{DF1F7588-6599-C84C-8246-9E3933CBF348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_2024_slide_template V2" id="{A9344B7D-ADA6-0541-8812-9C6AF16CF07C}" vid="{8DCAA6B7-6AB2-D440-99D3-7AD791857496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_2024_slide_template V2" id="{A9344B7D-ADA6-0541-8812-9C6AF16CF07C}" vid="{E5937E26-2203-D742-8CD5-E49C737EBE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111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1_Office Theme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Stroud, David B. (GSFC-618.0)[SCIENCE SYSTEMS AND APPLICATIONS INC]</dc:creator>
  <cp:lastModifiedBy>Sharpe, Natalie L. (GSFC-618.0)[SCIENCE SYSTEMS AND APPLICATIONS INC]</cp:lastModifiedBy>
  <cp:revision>7</cp:revision>
  <dcterms:created xsi:type="dcterms:W3CDTF">2024-09-11T20:55:21Z</dcterms:created>
  <dcterms:modified xsi:type="dcterms:W3CDTF">2024-09-18T18:43:38Z</dcterms:modified>
</cp:coreProperties>
</file>